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7EA71-345D-4022-84D3-6DCD5A56FBD5}">
  <a:tblStyle styleId="{DCA7EA71-345D-4022-84D3-6DCD5A56FBD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e622302e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e622302e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622302e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622302ef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622302ef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622302ef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e622302ef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e622302ef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60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Label 10-15 words in the picture </a:t>
            </a:r>
            <a:r>
              <a:rPr lang="en" sz="1800"/>
              <a:t>(paste your picture here)</a:t>
            </a:r>
            <a:endParaRPr sz="180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800" y="1223750"/>
            <a:ext cx="5627679" cy="316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13"/>
          <p:cNvCxnSpPr/>
          <p:nvPr/>
        </p:nvCxnSpPr>
        <p:spPr>
          <a:xfrm rot="10800000">
            <a:off x="2038200" y="1067175"/>
            <a:ext cx="423000" cy="4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7" name="Google Shape;57;p13"/>
          <p:cNvSpPr txBox="1"/>
          <p:nvPr/>
        </p:nvSpPr>
        <p:spPr>
          <a:xfrm>
            <a:off x="1172900" y="894100"/>
            <a:ext cx="9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13"/>
          <p:cNvCxnSpPr/>
          <p:nvPr/>
        </p:nvCxnSpPr>
        <p:spPr>
          <a:xfrm>
            <a:off x="1451725" y="2989950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9" name="Google Shape;59;p13"/>
          <p:cNvCxnSpPr/>
          <p:nvPr/>
        </p:nvCxnSpPr>
        <p:spPr>
          <a:xfrm rot="10800000">
            <a:off x="807575" y="2192075"/>
            <a:ext cx="817200" cy="4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0" name="Google Shape;60;p13"/>
          <p:cNvCxnSpPr/>
          <p:nvPr/>
        </p:nvCxnSpPr>
        <p:spPr>
          <a:xfrm flipH="1">
            <a:off x="836325" y="3672550"/>
            <a:ext cx="1788300" cy="17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1" name="Google Shape;61;p13"/>
          <p:cNvCxnSpPr/>
          <p:nvPr/>
        </p:nvCxnSpPr>
        <p:spPr>
          <a:xfrm flipH="1">
            <a:off x="903775" y="3009200"/>
            <a:ext cx="1893900" cy="221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2" name="Google Shape;62;p13"/>
          <p:cNvCxnSpPr/>
          <p:nvPr/>
        </p:nvCxnSpPr>
        <p:spPr>
          <a:xfrm rot="10800000" flipH="1">
            <a:off x="3932125" y="990375"/>
            <a:ext cx="759600" cy="1528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3" name="Google Shape;63;p13"/>
          <p:cNvCxnSpPr/>
          <p:nvPr/>
        </p:nvCxnSpPr>
        <p:spPr>
          <a:xfrm rot="10800000">
            <a:off x="865225" y="1403800"/>
            <a:ext cx="1413300" cy="1759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4" name="Google Shape;64;p13"/>
          <p:cNvCxnSpPr/>
          <p:nvPr/>
        </p:nvCxnSpPr>
        <p:spPr>
          <a:xfrm>
            <a:off x="5604975" y="2855375"/>
            <a:ext cx="1720800" cy="43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65;p13"/>
          <p:cNvSpPr txBox="1"/>
          <p:nvPr/>
        </p:nvSpPr>
        <p:spPr>
          <a:xfrm>
            <a:off x="7873875" y="1172900"/>
            <a:ext cx="95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67300" y="2105475"/>
            <a:ext cx="64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hat</a:t>
            </a:r>
            <a:endParaRPr sz="1300"/>
          </a:p>
        </p:txBody>
      </p:sp>
      <p:sp>
        <p:nvSpPr>
          <p:cNvPr id="67" name="Google Shape;67;p13"/>
          <p:cNvSpPr txBox="1"/>
          <p:nvPr/>
        </p:nvSpPr>
        <p:spPr>
          <a:xfrm>
            <a:off x="57625" y="3604950"/>
            <a:ext cx="72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child</a:t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115375" y="3124550"/>
            <a:ext cx="81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baby</a:t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7460475" y="3307225"/>
            <a:ext cx="115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European suit </a:t>
            </a:r>
            <a:endParaRPr/>
          </a:p>
        </p:txBody>
      </p:sp>
      <p:sp>
        <p:nvSpPr>
          <p:cNvPr id="70" name="Google Shape;70;p13"/>
          <p:cNvSpPr txBox="1"/>
          <p:nvPr/>
        </p:nvSpPr>
        <p:spPr>
          <a:xfrm>
            <a:off x="4432200" y="624900"/>
            <a:ext cx="172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sea</a:t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1394025" y="615300"/>
            <a:ext cx="127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ship</a:t>
            </a:r>
            <a:endParaRPr/>
          </a:p>
        </p:txBody>
      </p:sp>
      <p:sp>
        <p:nvSpPr>
          <p:cNvPr id="72" name="Google Shape;72;p13"/>
          <p:cNvSpPr txBox="1"/>
          <p:nvPr/>
        </p:nvSpPr>
        <p:spPr>
          <a:xfrm>
            <a:off x="163450" y="1182525"/>
            <a:ext cx="8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boat</a:t>
            </a:r>
            <a:endParaRPr/>
          </a:p>
        </p:txBody>
      </p:sp>
      <p:sp>
        <p:nvSpPr>
          <p:cNvPr id="73" name="Google Shape;73;p13"/>
          <p:cNvSpPr txBox="1"/>
          <p:nvPr/>
        </p:nvSpPr>
        <p:spPr>
          <a:xfrm>
            <a:off x="7268075" y="815400"/>
            <a:ext cx="1634400" cy="61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arrival of africans picture.  </a:t>
            </a:r>
            <a:endParaRPr/>
          </a:p>
        </p:txBody>
      </p:sp>
      <p:cxnSp>
        <p:nvCxnSpPr>
          <p:cNvPr id="74" name="Google Shape;74;p13"/>
          <p:cNvCxnSpPr/>
          <p:nvPr/>
        </p:nvCxnSpPr>
        <p:spPr>
          <a:xfrm>
            <a:off x="5143500" y="4162875"/>
            <a:ext cx="951900" cy="624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5" name="Google Shape;75;p13"/>
          <p:cNvSpPr txBox="1"/>
          <p:nvPr/>
        </p:nvSpPr>
        <p:spPr>
          <a:xfrm>
            <a:off x="6287575" y="4758950"/>
            <a:ext cx="145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</a:t>
            </a:r>
            <a:endParaRPr/>
          </a:p>
        </p:txBody>
      </p:sp>
      <p:cxnSp>
        <p:nvCxnSpPr>
          <p:cNvPr id="76" name="Google Shape;76;p13"/>
          <p:cNvCxnSpPr/>
          <p:nvPr/>
        </p:nvCxnSpPr>
        <p:spPr>
          <a:xfrm rot="10800000">
            <a:off x="990175" y="1047900"/>
            <a:ext cx="2211300" cy="12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7" name="Google Shape;77;p13"/>
          <p:cNvSpPr txBox="1"/>
          <p:nvPr/>
        </p:nvSpPr>
        <p:spPr>
          <a:xfrm>
            <a:off x="120100" y="517200"/>
            <a:ext cx="951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Striped shirt</a:t>
            </a:r>
            <a:endParaRPr/>
          </a:p>
        </p:txBody>
      </p:sp>
      <p:cxnSp>
        <p:nvCxnSpPr>
          <p:cNvPr id="78" name="Google Shape;78;p13"/>
          <p:cNvCxnSpPr/>
          <p:nvPr/>
        </p:nvCxnSpPr>
        <p:spPr>
          <a:xfrm flipH="1">
            <a:off x="865100" y="3864825"/>
            <a:ext cx="1740300" cy="65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9" name="Google Shape;79;p13"/>
          <p:cNvSpPr txBox="1"/>
          <p:nvPr/>
        </p:nvSpPr>
        <p:spPr>
          <a:xfrm>
            <a:off x="48075" y="4605125"/>
            <a:ext cx="8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skirt</a:t>
            </a:r>
            <a:endParaRPr/>
          </a:p>
        </p:txBody>
      </p:sp>
      <p:cxnSp>
        <p:nvCxnSpPr>
          <p:cNvPr id="80" name="Google Shape;80;p13"/>
          <p:cNvCxnSpPr/>
          <p:nvPr/>
        </p:nvCxnSpPr>
        <p:spPr>
          <a:xfrm rot="10800000" flipH="1">
            <a:off x="4951225" y="2211300"/>
            <a:ext cx="2470800" cy="259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1" name="Google Shape;81;p13"/>
          <p:cNvSpPr txBox="1"/>
          <p:nvPr/>
        </p:nvSpPr>
        <p:spPr>
          <a:xfrm>
            <a:off x="7556625" y="2038175"/>
            <a:ext cx="127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Shirt buttons </a:t>
            </a:r>
            <a:endParaRPr/>
          </a:p>
        </p:txBody>
      </p:sp>
      <p:sp>
        <p:nvSpPr>
          <p:cNvPr id="82" name="Google Shape;82;p13"/>
          <p:cNvSpPr txBox="1"/>
          <p:nvPr/>
        </p:nvSpPr>
        <p:spPr>
          <a:xfrm>
            <a:off x="2432350" y="971000"/>
            <a:ext cx="298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13"/>
          <p:cNvCxnSpPr>
            <a:endCxn id="71" idx="3"/>
          </p:cNvCxnSpPr>
          <p:nvPr/>
        </p:nvCxnSpPr>
        <p:spPr>
          <a:xfrm rot="10800000" flipH="1">
            <a:off x="2461125" y="815400"/>
            <a:ext cx="211500" cy="148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4" name="Google Shape;84;p13"/>
          <p:cNvSpPr txBox="1"/>
          <p:nvPr/>
        </p:nvSpPr>
        <p:spPr>
          <a:xfrm>
            <a:off x="2278525" y="430500"/>
            <a:ext cx="721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arrivals</a:t>
            </a:r>
            <a:endParaRPr sz="1300"/>
          </a:p>
        </p:txBody>
      </p:sp>
      <p:sp>
        <p:nvSpPr>
          <p:cNvPr id="85" name="Google Shape;85;p13"/>
          <p:cNvSpPr txBox="1"/>
          <p:nvPr/>
        </p:nvSpPr>
        <p:spPr>
          <a:xfrm>
            <a:off x="5826025" y="453925"/>
            <a:ext cx="72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sky</a:t>
            </a:r>
            <a:endParaRPr/>
          </a:p>
        </p:txBody>
      </p:sp>
      <p:cxnSp>
        <p:nvCxnSpPr>
          <p:cNvPr id="86" name="Google Shape;86;p13"/>
          <p:cNvCxnSpPr/>
          <p:nvPr/>
        </p:nvCxnSpPr>
        <p:spPr>
          <a:xfrm rot="10800000" flipH="1">
            <a:off x="5604975" y="732700"/>
            <a:ext cx="394200" cy="7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7" name="Google Shape;87;p13"/>
          <p:cNvCxnSpPr/>
          <p:nvPr/>
        </p:nvCxnSpPr>
        <p:spPr>
          <a:xfrm flipH="1">
            <a:off x="2115150" y="3393750"/>
            <a:ext cx="38400" cy="124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8" name="Google Shape;88;p13"/>
          <p:cNvSpPr txBox="1"/>
          <p:nvPr/>
        </p:nvSpPr>
        <p:spPr>
          <a:xfrm>
            <a:off x="1711275" y="4597575"/>
            <a:ext cx="644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brown</a:t>
            </a:r>
            <a:endParaRPr sz="1200"/>
          </a:p>
        </p:txBody>
      </p:sp>
      <p:sp>
        <p:nvSpPr>
          <p:cNvPr id="89" name="Google Shape;89;p13"/>
          <p:cNvSpPr txBox="1"/>
          <p:nvPr/>
        </p:nvSpPr>
        <p:spPr>
          <a:xfrm>
            <a:off x="6537525" y="721050"/>
            <a:ext cx="144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black</a:t>
            </a:r>
            <a:endParaRPr/>
          </a:p>
        </p:txBody>
      </p:sp>
      <p:cxnSp>
        <p:nvCxnSpPr>
          <p:cNvPr id="90" name="Google Shape;90;p13"/>
          <p:cNvCxnSpPr/>
          <p:nvPr/>
        </p:nvCxnSpPr>
        <p:spPr>
          <a:xfrm rot="10800000" flipH="1">
            <a:off x="5681875" y="1105650"/>
            <a:ext cx="990300" cy="1259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1" name="Google Shape;91;p13"/>
          <p:cNvSpPr txBox="1"/>
          <p:nvPr/>
        </p:nvSpPr>
        <p:spPr>
          <a:xfrm>
            <a:off x="3903300" y="4720475"/>
            <a:ext cx="865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-53750" y="796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Categorize your words (3-5 categories)</a:t>
            </a:r>
            <a:endParaRPr/>
          </a:p>
        </p:txBody>
      </p:sp>
      <p:graphicFrame>
        <p:nvGraphicFramePr>
          <p:cNvPr id="97" name="Google Shape;97;p14"/>
          <p:cNvGraphicFramePr/>
          <p:nvPr>
            <p:extLst>
              <p:ext uri="{D42A27DB-BD31-4B8C-83A1-F6EECF244321}">
                <p14:modId xmlns:p14="http://schemas.microsoft.com/office/powerpoint/2010/main" val="688658904"/>
              </p:ext>
            </p:extLst>
          </p:nvPr>
        </p:nvGraphicFramePr>
        <p:xfrm>
          <a:off x="139525" y="710075"/>
          <a:ext cx="8520600" cy="3825435"/>
        </p:xfrm>
        <a:graphic>
          <a:graphicData uri="http://schemas.openxmlformats.org/drawingml/2006/table">
            <a:tbl>
              <a:tblPr>
                <a:noFill/>
                <a:tableStyleId>{DCA7EA71-345D-4022-84D3-6DCD5A56FBD5}</a:tableStyleId>
              </a:tblPr>
              <a:tblGrid>
                <a:gridCol w="224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Category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Words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clothing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A hat,shirt buttons,striped shirt,a skirt,European suit .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Words that starts with the letter 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Striped shirt,ship,sea,sky,Shirt buttons,skirt.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People categorization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child , baby,arrivals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Colors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White ,brown ,black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1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Transportation type 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ship,boat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2000" y="109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Write 10 sentences using your words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20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 child wearing a skirt is holding a baby.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One of the africans is wearing a striped shirt in the picture.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There are some ships in the sea.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 brown boat is on the land 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The floor is white in the picture of arriving Africans.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114925" y="4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Write 10 sentences using your words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57675" y="759500"/>
            <a:ext cx="8071200" cy="32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6.Some of the guys are wearing a European suit.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7.Some of the European suits have buttons.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8.The sky is kind of cloudy when the Africans arrived.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9.One of the europeans are wearing a black hat.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10.The people arriving are at the left of the picture.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398213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4: Categories your sentences (3-5 categories)</a:t>
            </a:r>
            <a:endParaRPr/>
          </a:p>
        </p:txBody>
      </p:sp>
      <p:graphicFrame>
        <p:nvGraphicFramePr>
          <p:cNvPr id="115" name="Google Shape;115;p17"/>
          <p:cNvGraphicFramePr/>
          <p:nvPr>
            <p:extLst>
              <p:ext uri="{D42A27DB-BD31-4B8C-83A1-F6EECF244321}">
                <p14:modId xmlns:p14="http://schemas.microsoft.com/office/powerpoint/2010/main" val="2497941049"/>
              </p:ext>
            </p:extLst>
          </p:nvPr>
        </p:nvGraphicFramePr>
        <p:xfrm>
          <a:off x="266650" y="510242"/>
          <a:ext cx="8610700" cy="4743331"/>
        </p:xfrm>
        <a:graphic>
          <a:graphicData uri="http://schemas.openxmlformats.org/drawingml/2006/table">
            <a:tbl>
              <a:tblPr>
                <a:noFill/>
                <a:tableStyleId>{DCA7EA71-345D-4022-84D3-6DCD5A56FBD5}</a:tableStyleId>
              </a:tblPr>
              <a:tblGrid>
                <a:gridCol w="226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4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Category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Sentences 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Clothes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AutoNum type="arabicPeriod"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The child wearing a skirt is holding a baby.</a:t>
                      </a:r>
                      <a:endParaRPr sz="10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AutoNum type="arabicPeriod"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One of the Africans is wearing a striped shirt in the picture.</a:t>
                      </a:r>
                      <a:endParaRPr sz="10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AutoNum type="arabicPeriod"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Some of the guys are wearing European suits.</a:t>
                      </a:r>
                      <a:endParaRPr sz="10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AutoNum type="arabicPeriod"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Some of the European suits have buttons.</a:t>
                      </a:r>
                      <a:endParaRPr sz="10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AutoNum type="arabicPeriod"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One of the Europeans is wearing a black hat.</a:t>
                      </a:r>
                      <a:endParaRPr sz="1000" b="1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Sea transportation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There are some ships in the in the sea.</a:t>
                      </a:r>
                      <a:endParaRPr sz="1100" b="1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>
                          <a:solidFill>
                            <a:schemeClr val="dk2"/>
                          </a:solidFill>
                        </a:rPr>
                        <a:t>The brown boat is on the land.</a:t>
                      </a:r>
                      <a:endParaRPr sz="7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Sentences that included the word arrive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AutoNum type="arabicPeriod"/>
                      </a:pPr>
                      <a:r>
                        <a:rPr lang="en" sz="1000" b="1" dirty="0">
                          <a:solidFill>
                            <a:schemeClr val="dk2"/>
                          </a:solidFill>
                        </a:rPr>
                        <a:t>The floor is white in the picture of arriving Africans.</a:t>
                      </a:r>
                      <a:endParaRPr sz="12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21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0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The sky is kind of cloudy when the Africans arrive.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3111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3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The arrivals are at the left of the picture.</a:t>
                      </a:r>
                      <a:r>
                        <a:rPr lang="en" sz="1500" b="1" dirty="0">
                          <a:solidFill>
                            <a:schemeClr val="dk2"/>
                          </a:solidFill>
                        </a:rPr>
                        <a:t> 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Sentences with the word europeans 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Some of the guys are wearing a European suit.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Some of the European suits have buttons.</a:t>
                      </a:r>
                      <a:endParaRPr sz="9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One of the Europeans is wearing a black hat. </a:t>
                      </a:r>
                      <a:endParaRPr sz="13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Sentences that included colors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The brown boat is on the land .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The floor is white in the picture of arriving africans.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  <a:p>
                      <a:pPr marL="457200" lvl="0" indent="-2984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AutoNum type="arabicPeriod"/>
                      </a:pPr>
                      <a:r>
                        <a:rPr lang="en" sz="1100" b="1" dirty="0">
                          <a:solidFill>
                            <a:schemeClr val="dk2"/>
                          </a:solidFill>
                        </a:rPr>
                        <a:t>One of the europeans is wearing a black hat. </a:t>
                      </a:r>
                      <a:endParaRPr sz="1100" b="1" dirty="0">
                        <a:solidFill>
                          <a:schemeClr val="dk2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endParaRPr sz="1800" dirty="0">
                        <a:solidFill>
                          <a:schemeClr val="dk2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422</Words>
  <Application>Microsoft Office PowerPoint</Application>
  <PresentationFormat>On-screen Show (16:9)</PresentationFormat>
  <Paragraphs>67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Step 1: Label 10-15 words in the picture (paste your picture here)</vt:lpstr>
      <vt:lpstr>Step 2: Categorize your words (3-5 categories)</vt:lpstr>
      <vt:lpstr>Step 3: Write 10 sentences using your words</vt:lpstr>
      <vt:lpstr>Step 3: Write 10 sentences using your words</vt:lpstr>
      <vt:lpstr>Step 4: Categories your sentences (3-5 categories)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1: Label 10-15 words in the picture (paste your picture here)</dc:title>
  <dc:creator>Larry</dc:creator>
  <cp:lastModifiedBy>Larry</cp:lastModifiedBy>
  <cp:revision>2</cp:revision>
  <dcterms:modified xsi:type="dcterms:W3CDTF">2023-01-27T03:05:35Z</dcterms:modified>
</cp:coreProperties>
</file>