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Sarabun"/>
      <p:regular r:id="rId10"/>
      <p:bold r:id="rId11"/>
      <p:italic r:id="rId12"/>
      <p:boldItalic r:id="rId13"/>
    </p:embeddedFont>
    <p:embeddedFont>
      <p:font typeface="Varela Round"/>
      <p:regular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Sarabun-bold.fntdata"/><Relationship Id="rId10" Type="http://schemas.openxmlformats.org/officeDocument/2006/relationships/font" Target="fonts/Sarabun-regular.fntdata"/><Relationship Id="rId13" Type="http://schemas.openxmlformats.org/officeDocument/2006/relationships/font" Target="fonts/Sarabun-boldItalic.fntdata"/><Relationship Id="rId12" Type="http://schemas.openxmlformats.org/officeDocument/2006/relationships/font" Target="fonts/Sarabun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VarelaRoun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D- Camille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E- Katelynn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F- Katelyn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e17fe2ab04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e17fe2ab04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e17fe2ab04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e17fe2ab04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e17fe2ab04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e17fe2ab04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10.gif"/><Relationship Id="rId5" Type="http://schemas.openxmlformats.org/officeDocument/2006/relationships/image" Target="../media/image9.gif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7.gif"/><Relationship Id="rId5" Type="http://schemas.openxmlformats.org/officeDocument/2006/relationships/image" Target="../media/image3.jpg"/><Relationship Id="rId6" Type="http://schemas.openxmlformats.org/officeDocument/2006/relationships/image" Target="../media/image1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1.png"/><Relationship Id="rId5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240450"/>
            <a:ext cx="8520600" cy="1641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arabun"/>
                <a:ea typeface="Sarabun"/>
                <a:cs typeface="Sarabun"/>
                <a:sym typeface="Sarabun"/>
              </a:rPr>
              <a:t>Methods of Applied Mathematicians</a:t>
            </a:r>
            <a:endParaRPr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409095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By: Kately</a:t>
            </a:r>
            <a:r>
              <a:rPr lang="en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nn</a:t>
            </a: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, Camille, Kately</a:t>
            </a:r>
            <a:r>
              <a:rPr lang="en" u="sng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n</a:t>
            </a:r>
            <a:endParaRPr u="sng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arabun"/>
                <a:ea typeface="Sarabun"/>
                <a:cs typeface="Sarabun"/>
                <a:sym typeface="Sarabun"/>
              </a:rPr>
              <a:t>What Is It</a:t>
            </a:r>
            <a:endParaRPr>
              <a:solidFill>
                <a:schemeClr val="lt1"/>
              </a:solidFill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377825"/>
            <a:ext cx="4195500" cy="3182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Putting math in your house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EX: You have one book but your mom and dad gives you another one how many books do you have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“What math should we use?”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“How do you know?”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4361238" y="1113600"/>
            <a:ext cx="3208200" cy="2916300"/>
          </a:xfrm>
          <a:prstGeom prst="ellipse">
            <a:avLst/>
          </a:prstGeom>
          <a:solidFill>
            <a:srgbClr val="E3CDD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600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0" l="16986" r="17833" t="0"/>
          <a:stretch/>
        </p:blipFill>
        <p:spPr>
          <a:xfrm>
            <a:off x="4812038" y="1580875"/>
            <a:ext cx="2306625" cy="1981750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/>
          <p:nvPr/>
        </p:nvSpPr>
        <p:spPr>
          <a:xfrm>
            <a:off x="6614975" y="2876625"/>
            <a:ext cx="2757300" cy="2187300"/>
          </a:xfrm>
          <a:prstGeom prst="ellipse">
            <a:avLst/>
          </a:prstGeom>
          <a:solidFill>
            <a:srgbClr val="9900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6600000" dist="1143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5">
            <a:alphaModFix/>
          </a:blip>
          <a:srcRect b="21805" l="22270" r="22164" t="14021"/>
          <a:stretch/>
        </p:blipFill>
        <p:spPr>
          <a:xfrm>
            <a:off x="7057161" y="3361123"/>
            <a:ext cx="1872926" cy="121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arabun"/>
                <a:ea typeface="Sarabun"/>
                <a:cs typeface="Sarabun"/>
                <a:sym typeface="Sarabun"/>
              </a:rPr>
              <a:t>Example:</a:t>
            </a:r>
            <a:endParaRPr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3152400" cy="3416400"/>
          </a:xfrm>
          <a:prstGeom prst="rect">
            <a:avLst/>
          </a:prstGeom>
          <a:solidFill>
            <a:schemeClr val="lt1"/>
          </a:solidFill>
          <a:ln cap="flat" cmpd="sng" w="28575">
            <a:solidFill>
              <a:srgbClr val="0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Wanting a toy ball that cost $10</a:t>
            </a:r>
            <a:endParaRPr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-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Save up money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-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Ask mom and dad for money 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-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Keep on doing that and later you can buy the toy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40100" y="318261"/>
            <a:ext cx="3152400" cy="1773239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73" name="Google Shape;73;p15"/>
          <p:cNvSpPr/>
          <p:nvPr/>
        </p:nvSpPr>
        <p:spPr>
          <a:xfrm>
            <a:off x="4420750" y="1924525"/>
            <a:ext cx="2558400" cy="2476800"/>
          </a:xfrm>
          <a:prstGeom prst="ellipse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97475" y="2360438"/>
            <a:ext cx="1604960" cy="1604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49375" y="2091350"/>
            <a:ext cx="2143125" cy="2143125"/>
          </a:xfrm>
          <a:prstGeom prst="rect">
            <a:avLst/>
          </a:prstGeom>
          <a:noFill/>
          <a:ln cap="flat" cmpd="sng" w="38100">
            <a:solidFill>
              <a:srgbClr val="D9D9D9"/>
            </a:solidFill>
            <a:prstDash val="solid"/>
            <a:round/>
            <a:headEnd len="sm" w="sm" type="none"/>
            <a:tailEnd len="sm" w="sm" type="none"/>
          </a:ln>
          <a:effectLst>
            <a:outerShdw blurRad="157163" rotWithShape="0" algn="bl" dir="9180000" dist="238125">
              <a:srgbClr val="000000">
                <a:alpha val="6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2807700" cy="572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arabun"/>
                <a:ea typeface="Sarabun"/>
                <a:cs typeface="Sarabun"/>
                <a:sym typeface="Sarabun"/>
              </a:rPr>
              <a:t>How it can be used</a:t>
            </a:r>
            <a:endParaRPr>
              <a:latin typeface="Sarabun"/>
              <a:ea typeface="Sarabun"/>
              <a:cs typeface="Sarabun"/>
              <a:sym typeface="Sarabun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4407000" cy="1643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Can be used when you don’t know what to do</a:t>
            </a:r>
            <a:r>
              <a:rPr lang="en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Counting 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●"/>
            </a:pPr>
            <a:r>
              <a:rPr lang="en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Solving problems</a:t>
            </a:r>
            <a:endParaRPr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arela Round"/>
              <a:buChar char="○"/>
            </a:pPr>
            <a:r>
              <a:rPr lang="en" sz="1800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rPr>
              <a:t>Math  </a:t>
            </a:r>
            <a:endParaRPr sz="1800">
              <a:solidFill>
                <a:schemeClr val="dk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 rotWithShape="1">
          <a:blip r:embed="rId4">
            <a:alphaModFix/>
          </a:blip>
          <a:srcRect b="0" l="5104" r="5346" t="5953"/>
          <a:stretch/>
        </p:blipFill>
        <p:spPr>
          <a:xfrm>
            <a:off x="5694600" y="287025"/>
            <a:ext cx="2514325" cy="2640625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6"/>
          <p:cNvSpPr txBox="1"/>
          <p:nvPr/>
        </p:nvSpPr>
        <p:spPr>
          <a:xfrm>
            <a:off x="5755500" y="3370000"/>
            <a:ext cx="30768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9900FF"/>
                </a:solidFill>
              </a:rPr>
              <a:t>4     2</a:t>
            </a:r>
            <a:endParaRPr sz="7200">
              <a:solidFill>
                <a:srgbClr val="9900FF"/>
              </a:solidFill>
            </a:endParaRPr>
          </a:p>
        </p:txBody>
      </p:sp>
      <p:sp>
        <p:nvSpPr>
          <p:cNvPr id="84" name="Google Shape;84;p16"/>
          <p:cNvSpPr/>
          <p:nvPr/>
        </p:nvSpPr>
        <p:spPr>
          <a:xfrm>
            <a:off x="6624575" y="3575350"/>
            <a:ext cx="792300" cy="882300"/>
          </a:xfrm>
          <a:prstGeom prst="mathMultiply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6"/>
          <p:cNvSpPr/>
          <p:nvPr/>
        </p:nvSpPr>
        <p:spPr>
          <a:xfrm>
            <a:off x="5482325" y="3397385"/>
            <a:ext cx="3076812" cy="1238220"/>
          </a:xfrm>
          <a:prstGeom prst="flowChartTerminator">
            <a:avLst/>
          </a:prstGeom>
          <a:noFill/>
          <a:ln cap="flat" cmpd="sng" w="381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74375" y="3070013"/>
            <a:ext cx="3365225" cy="189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