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15f59ec2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15f59ec2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15f59ec2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15f59ec2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15f59ec2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15f59ec2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306a40f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306a40f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it’s important to be happy? If yes, then write that down on the arrow pointing outside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" y="0"/>
            <a:ext cx="9144001" cy="51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00" y="543075"/>
            <a:ext cx="6834424" cy="3943350"/>
          </a:xfrm>
          <a:prstGeom prst="rect">
            <a:avLst/>
          </a:prstGeom>
          <a:noFill/>
          <a:ln w="114300" cap="flat" cmpd="sng">
            <a:solidFill>
              <a:srgbClr val="FFD2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347" y="802113"/>
            <a:ext cx="5567295" cy="34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7951" y="22850"/>
            <a:ext cx="1972921" cy="342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58" name="Google Shape;58;p13"/>
          <p:cNvSpPr txBox="1"/>
          <p:nvPr/>
        </p:nvSpPr>
        <p:spPr>
          <a:xfrm>
            <a:off x="2236950" y="1525950"/>
            <a:ext cx="1931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6E5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&amp; INDIGENOUS SOCIETY</a:t>
            </a:r>
            <a:endParaRPr sz="1700" b="1">
              <a:solidFill>
                <a:srgbClr val="6E5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364300" y="2623725"/>
            <a:ext cx="1677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E5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Scope: Starburst Identity Chart</a:t>
            </a:r>
            <a:endParaRPr sz="1800" b="1">
              <a:solidFill>
                <a:srgbClr val="6E5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r="83700"/>
          <a:stretch/>
        </p:blipFill>
        <p:spPr>
          <a:xfrm>
            <a:off x="3019175" y="2388613"/>
            <a:ext cx="310644" cy="2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90225" y="1280425"/>
            <a:ext cx="1514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u="sng">
                <a:solidFill>
                  <a:srgbClr val="6E5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5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l="15282"/>
          <a:stretch/>
        </p:blipFill>
        <p:spPr>
          <a:xfrm rot="5400000">
            <a:off x="-1747550" y="2411125"/>
            <a:ext cx="5147750" cy="3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#coquette layouts from 𝐁𝐮𝐜𝐜𝐢𝐧𝐢"/>
          <p:cNvPicPr preferRelativeResize="0"/>
          <p:nvPr/>
        </p:nvPicPr>
        <p:blipFill rotWithShape="1">
          <a:blip r:embed="rId10">
            <a:alphaModFix/>
          </a:blip>
          <a:srcRect l="19039" r="20994"/>
          <a:stretch/>
        </p:blipFill>
        <p:spPr>
          <a:xfrm rot="-5400000">
            <a:off x="2795739" y="2279588"/>
            <a:ext cx="3396650" cy="5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5058400" y="2534050"/>
            <a:ext cx="1627200" cy="461700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6E5644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Julia &amp; Miguel</a:t>
            </a:r>
            <a:endParaRPr sz="1800" u="sng">
              <a:solidFill>
                <a:srgbClr val="6E5644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2897" t="2871" r="4518" b="5385"/>
          <a:stretch/>
        </p:blipFill>
        <p:spPr>
          <a:xfrm>
            <a:off x="524955" y="212250"/>
            <a:ext cx="7925775" cy="47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977750" y="526375"/>
            <a:ext cx="3261600" cy="3976200"/>
          </a:xfrm>
          <a:prstGeom prst="rect">
            <a:avLst/>
          </a:prstGeom>
          <a:solidFill>
            <a:srgbClr val="B47C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885950" y="625075"/>
            <a:ext cx="1649400" cy="572700"/>
          </a:xfrm>
          <a:prstGeom prst="rect">
            <a:avLst/>
          </a:prstGeom>
          <a:solidFill>
            <a:srgbClr val="FFDEF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B47C7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What Is It?</a:t>
            </a:r>
            <a:endParaRPr>
              <a:solidFill>
                <a:schemeClr val="lt1"/>
              </a:solidFill>
              <a:highlight>
                <a:srgbClr val="B47C7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918575" y="1426375"/>
            <a:ext cx="3054600" cy="2874900"/>
          </a:xfrm>
          <a:prstGeom prst="rect">
            <a:avLst/>
          </a:prstGeom>
          <a:solidFill>
            <a:srgbClr val="D8C6C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E5644"/>
              </a:buClr>
              <a:buSzPts val="1800"/>
              <a:buFont typeface="Times New Roman"/>
              <a:buChar char="★"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Starburst Identity Chart…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6E5644"/>
              </a:buClr>
              <a:buSzPts val="1800"/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It’s a way to show how you think of yourself (also what you think is important in your life), and how others think of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l="54410" t="10674" r="16979" b="7652"/>
          <a:stretch/>
        </p:blipFill>
        <p:spPr>
          <a:xfrm>
            <a:off x="2627474" y="2337926"/>
            <a:ext cx="981873" cy="1405875"/>
          </a:xfrm>
          <a:prstGeom prst="rect">
            <a:avLst/>
          </a:prstGeom>
          <a:noFill/>
          <a:ln>
            <a:noFill/>
          </a:ln>
          <a:effectLst>
            <a:outerShdw blurRad="185738" dist="19050" dir="5400000" algn="bl" rotWithShape="0">
              <a:srgbClr val="FFB8E0"/>
            </a:outerShdw>
          </a:effectLst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5540" flipH="1">
            <a:off x="2139055" y="2043332"/>
            <a:ext cx="1897713" cy="22334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 l="8379" t="10789" r="8162" b="10513"/>
          <a:stretch/>
        </p:blipFill>
        <p:spPr>
          <a:xfrm>
            <a:off x="1029600" y="967474"/>
            <a:ext cx="1597875" cy="16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704688" y="903573"/>
            <a:ext cx="1309500" cy="1016700"/>
          </a:xfrm>
          <a:prstGeom prst="cloudCallout">
            <a:avLst>
              <a:gd name="adj1" fmla="val 198"/>
              <a:gd name="adj2" fmla="val 95380"/>
            </a:avLst>
          </a:prstGeom>
          <a:solidFill>
            <a:srgbClr val="FFDEF0">
              <a:alpha val="53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4050" y="967463"/>
            <a:ext cx="1032950" cy="830425"/>
          </a:xfrm>
          <a:prstGeom prst="rect">
            <a:avLst/>
          </a:prstGeom>
          <a:noFill/>
          <a:ln>
            <a:noFill/>
          </a:ln>
          <a:effectLst>
            <a:outerShdw blurRad="214313" dist="19050" dir="5400000" algn="bl" rotWithShape="0">
              <a:schemeClr val="lt1"/>
            </a:outerShdw>
          </a:effectLst>
        </p:spPr>
      </p:pic>
      <p:sp>
        <p:nvSpPr>
          <p:cNvPr id="78" name="Google Shape;78;p14"/>
          <p:cNvSpPr/>
          <p:nvPr/>
        </p:nvSpPr>
        <p:spPr>
          <a:xfrm rot="930">
            <a:off x="1029600" y="2920075"/>
            <a:ext cx="1109100" cy="982200"/>
          </a:xfrm>
          <a:prstGeom prst="cloudCallout">
            <a:avLst>
              <a:gd name="adj1" fmla="val 32694"/>
              <a:gd name="adj2" fmla="val -107760"/>
            </a:avLst>
          </a:prstGeom>
          <a:solidFill>
            <a:srgbClr val="D3AE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2875" y="3035200"/>
            <a:ext cx="634975" cy="752050"/>
          </a:xfrm>
          <a:prstGeom prst="rect">
            <a:avLst/>
          </a:prstGeom>
          <a:noFill/>
          <a:ln>
            <a:noFill/>
          </a:ln>
          <a:effectLst>
            <a:outerShdw blurRad="100013" dist="19050" dir="5400000" algn="bl" rotWithShape="0">
              <a:schemeClr val="lt1"/>
            </a:outerShdw>
          </a:effectLst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l="34734" t="13985"/>
          <a:stretch/>
        </p:blipFill>
        <p:spPr>
          <a:xfrm>
            <a:off x="1651500" y="1235075"/>
            <a:ext cx="775825" cy="10224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1">
            <a:alphaModFix/>
          </a:blip>
          <a:srcRect l="48448" t="18486" r="45702" b="51251"/>
          <a:stretch/>
        </p:blipFill>
        <p:spPr>
          <a:xfrm rot="-5239951">
            <a:off x="2967638" y="3216324"/>
            <a:ext cx="240550" cy="155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2">
            <a:alphaModFix/>
          </a:blip>
          <a:srcRect l="15282"/>
          <a:stretch/>
        </p:blipFill>
        <p:spPr>
          <a:xfrm rot="5400000">
            <a:off x="1876200" y="2413250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12">
            <a:alphaModFix/>
          </a:blip>
          <a:srcRect l="15282"/>
          <a:stretch/>
        </p:blipFill>
        <p:spPr>
          <a:xfrm rot="-5400000" flipH="1">
            <a:off x="2028600" y="2413250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3">
            <a:alphaModFix/>
          </a:blip>
          <a:srcRect l="19474" t="29990" r="48388" b="30985"/>
          <a:stretch/>
        </p:blipFill>
        <p:spPr>
          <a:xfrm>
            <a:off x="4910625" y="1823575"/>
            <a:ext cx="2938552" cy="285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166525" y="-1463700"/>
            <a:ext cx="4810975" cy="80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405775" y="1078475"/>
            <a:ext cx="25143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95">
                <a:latin typeface="Times New Roman"/>
                <a:ea typeface="Times New Roman"/>
                <a:cs typeface="Times New Roman"/>
                <a:sym typeface="Times New Roman"/>
              </a:rPr>
              <a:t>Koko thinks Riri is a nice bear. That means the word </a:t>
            </a:r>
            <a:r>
              <a:rPr lang="en" sz="1395" u="sng">
                <a:latin typeface="Times New Roman"/>
                <a:ea typeface="Times New Roman"/>
                <a:cs typeface="Times New Roman"/>
                <a:sym typeface="Times New Roman"/>
              </a:rPr>
              <a:t>“nice” </a:t>
            </a:r>
            <a:r>
              <a:rPr lang="en" sz="1395">
                <a:latin typeface="Times New Roman"/>
                <a:ea typeface="Times New Roman"/>
                <a:cs typeface="Times New Roman"/>
                <a:sym typeface="Times New Roman"/>
              </a:rPr>
              <a:t>would point the arrow</a:t>
            </a:r>
            <a:r>
              <a:rPr lang="en" sz="1395" u="sng">
                <a:latin typeface="Times New Roman"/>
                <a:ea typeface="Times New Roman"/>
                <a:cs typeface="Times New Roman"/>
                <a:sym typeface="Times New Roman"/>
              </a:rPr>
              <a:t> inside.</a:t>
            </a:r>
            <a:endParaRPr sz="1395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39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9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 t="12936" b="15629"/>
          <a:stretch/>
        </p:blipFill>
        <p:spPr>
          <a:xfrm>
            <a:off x="1841413" y="2760775"/>
            <a:ext cx="1324325" cy="9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6">
            <a:alphaModFix/>
          </a:blip>
          <a:srcRect l="8137" t="21006" r="6654" b="4316"/>
          <a:stretch/>
        </p:blipFill>
        <p:spPr>
          <a:xfrm>
            <a:off x="917798" y="2484710"/>
            <a:ext cx="428700" cy="34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7">
            <a:alphaModFix/>
          </a:blip>
          <a:srcRect l="4589"/>
          <a:stretch/>
        </p:blipFill>
        <p:spPr>
          <a:xfrm>
            <a:off x="1671100" y="2348950"/>
            <a:ext cx="1688425" cy="1769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D489B3"/>
            </a:outerShdw>
          </a:effectLst>
        </p:spPr>
      </p:pic>
      <p:sp>
        <p:nvSpPr>
          <p:cNvPr id="94" name="Google Shape;94;p15"/>
          <p:cNvSpPr txBox="1"/>
          <p:nvPr/>
        </p:nvSpPr>
        <p:spPr>
          <a:xfrm>
            <a:off x="793800" y="2784225"/>
            <a:ext cx="100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(What Koko thinks)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862600" y="2934100"/>
            <a:ext cx="539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2"/>
                </a:solidFill>
                <a:highlight>
                  <a:srgbClr val="FFD2E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Nice! </a:t>
            </a:r>
            <a:endParaRPr u="sng">
              <a:highlight>
                <a:srgbClr val="FFD2EB"/>
              </a:highlight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8">
            <a:alphaModFix/>
          </a:blip>
          <a:srcRect l="15282"/>
          <a:stretch/>
        </p:blipFill>
        <p:spPr>
          <a:xfrm rot="5400000">
            <a:off x="1876200" y="2413250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8">
            <a:alphaModFix/>
          </a:blip>
          <a:srcRect l="15282"/>
          <a:stretch/>
        </p:blipFill>
        <p:spPr>
          <a:xfrm rot="-5400000" flipH="1">
            <a:off x="2028600" y="2413250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87675" y="476850"/>
            <a:ext cx="2768700" cy="597900"/>
          </a:xfrm>
          <a:prstGeom prst="rect">
            <a:avLst/>
          </a:prstGeom>
          <a:solidFill>
            <a:srgbClr val="FF92CD">
              <a:alpha val="4304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56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Specific Example</a:t>
            </a:r>
            <a:endParaRPr>
              <a:solidFill>
                <a:srgbClr val="6E56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 flipH="1">
            <a:off x="5363774" y="1074825"/>
            <a:ext cx="26640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95">
                <a:latin typeface="Times New Roman"/>
                <a:ea typeface="Times New Roman"/>
                <a:cs typeface="Times New Roman"/>
                <a:sym typeface="Times New Roman"/>
              </a:rPr>
              <a:t>Riri himself thinks he is a lazy bear. That means the word </a:t>
            </a:r>
            <a:r>
              <a:rPr lang="en" sz="1395" u="sng">
                <a:latin typeface="Times New Roman"/>
                <a:ea typeface="Times New Roman"/>
                <a:cs typeface="Times New Roman"/>
                <a:sym typeface="Times New Roman"/>
              </a:rPr>
              <a:t>“lazy”</a:t>
            </a:r>
            <a:r>
              <a:rPr lang="en" sz="1395">
                <a:latin typeface="Times New Roman"/>
                <a:ea typeface="Times New Roman"/>
                <a:cs typeface="Times New Roman"/>
                <a:sym typeface="Times New Roman"/>
              </a:rPr>
              <a:t> would point the arrow </a:t>
            </a:r>
            <a:r>
              <a:rPr lang="en" sz="1395" u="sng">
                <a:latin typeface="Times New Roman"/>
                <a:ea typeface="Times New Roman"/>
                <a:cs typeface="Times New Roman"/>
                <a:sym typeface="Times New Roman"/>
              </a:rPr>
              <a:t>outside.</a:t>
            </a:r>
            <a:endParaRPr sz="1395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39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9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t="12936" b="15629"/>
          <a:stretch/>
        </p:blipFill>
        <p:spPr>
          <a:xfrm flipH="1">
            <a:off x="5995198" y="2760775"/>
            <a:ext cx="1324325" cy="9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7">
            <a:alphaModFix/>
          </a:blip>
          <a:srcRect l="4589"/>
          <a:stretch/>
        </p:blipFill>
        <p:spPr>
          <a:xfrm flipH="1">
            <a:off x="5801400" y="2348950"/>
            <a:ext cx="1688425" cy="1769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D489B3"/>
            </a:outerShdw>
          </a:effectLst>
        </p:spPr>
      </p:pic>
      <p:sp>
        <p:nvSpPr>
          <p:cNvPr id="102" name="Google Shape;102;p15"/>
          <p:cNvSpPr txBox="1"/>
          <p:nvPr/>
        </p:nvSpPr>
        <p:spPr>
          <a:xfrm flipH="1">
            <a:off x="7379050" y="2769875"/>
            <a:ext cx="95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(What Riri thinks)</a:t>
            </a:r>
            <a:endParaRPr sz="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 flipH="1">
            <a:off x="7720600" y="2934100"/>
            <a:ext cx="539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2"/>
                </a:solidFill>
                <a:highlight>
                  <a:srgbClr val="FFD2E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Lazy! </a:t>
            </a:r>
            <a:endParaRPr u="sng">
              <a:highlight>
                <a:srgbClr val="FFD2EB"/>
              </a:highlight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t="12936" b="15629"/>
          <a:stretch/>
        </p:blipFill>
        <p:spPr>
          <a:xfrm>
            <a:off x="7750800" y="2484700"/>
            <a:ext cx="478725" cy="3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9">
            <a:alphaModFix/>
          </a:blip>
          <a:srcRect l="18155" t="37457" r="57736" b="50532"/>
          <a:stretch/>
        </p:blipFill>
        <p:spPr>
          <a:xfrm flipH="1">
            <a:off x="938800" y="3166675"/>
            <a:ext cx="732300" cy="1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9">
            <a:alphaModFix/>
          </a:blip>
          <a:srcRect l="18155" t="37457" r="57736" b="50532"/>
          <a:stretch/>
        </p:blipFill>
        <p:spPr>
          <a:xfrm flipH="1">
            <a:off x="7568200" y="3166675"/>
            <a:ext cx="732300" cy="1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93800" y="2020375"/>
            <a:ext cx="341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highlight>
                  <a:srgbClr val="B47C7C"/>
                </a:highlight>
              </a:rPr>
              <a:t>THE ARROWS POINTING </a:t>
            </a:r>
            <a:r>
              <a:rPr lang="en" sz="800" u="sng">
                <a:solidFill>
                  <a:srgbClr val="FFFFFF"/>
                </a:solidFill>
                <a:highlight>
                  <a:srgbClr val="B47C7C"/>
                </a:highlight>
              </a:rPr>
              <a:t>INSIDE</a:t>
            </a:r>
            <a:r>
              <a:rPr lang="en" sz="800">
                <a:solidFill>
                  <a:srgbClr val="FFFFFF"/>
                </a:solidFill>
                <a:highlight>
                  <a:srgbClr val="B47C7C"/>
                </a:highlight>
              </a:rPr>
              <a:t> A CIRCLE COMES FROM </a:t>
            </a:r>
            <a:r>
              <a:rPr lang="en" sz="800" u="sng">
                <a:solidFill>
                  <a:srgbClr val="FFFFFF"/>
                </a:solidFill>
                <a:highlight>
                  <a:srgbClr val="B47C7C"/>
                </a:highlight>
              </a:rPr>
              <a:t>PEOPLE</a:t>
            </a:r>
            <a:endParaRPr sz="800" u="sng">
              <a:solidFill>
                <a:srgbClr val="FFFFFF"/>
              </a:solidFill>
              <a:highlight>
                <a:srgbClr val="B47C7C"/>
              </a:highlight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908600" y="2020375"/>
            <a:ext cx="341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highlight>
                  <a:srgbClr val="B47C7C"/>
                </a:highlight>
              </a:rPr>
              <a:t>THE ARROWS POINTING </a:t>
            </a:r>
            <a:r>
              <a:rPr lang="en" sz="800" u="sng">
                <a:solidFill>
                  <a:srgbClr val="FFFFFF"/>
                </a:solidFill>
                <a:highlight>
                  <a:srgbClr val="B47C7C"/>
                </a:highlight>
              </a:rPr>
              <a:t>OUTSIDE</a:t>
            </a:r>
            <a:r>
              <a:rPr lang="en" sz="800">
                <a:solidFill>
                  <a:srgbClr val="FFFFFF"/>
                </a:solidFill>
                <a:highlight>
                  <a:srgbClr val="B47C7C"/>
                </a:highlight>
              </a:rPr>
              <a:t> A CIRCLE COMES FROM </a:t>
            </a:r>
            <a:r>
              <a:rPr lang="en" sz="800" u="sng">
                <a:solidFill>
                  <a:srgbClr val="FFFFFF"/>
                </a:solidFill>
                <a:highlight>
                  <a:srgbClr val="B47C7C"/>
                </a:highlight>
              </a:rPr>
              <a:t>YOU</a:t>
            </a:r>
            <a:endParaRPr sz="800" u="sng">
              <a:solidFill>
                <a:srgbClr val="FFFFFF"/>
              </a:solidFill>
              <a:highlight>
                <a:srgbClr val="B47C7C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659375" y="130175"/>
            <a:ext cx="3219000" cy="489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948500" y="382563"/>
            <a:ext cx="3827550" cy="43912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 amt="56000"/>
          </a:blip>
          <a:srcRect t="9992" r="3502" b="41217"/>
          <a:stretch/>
        </p:blipFill>
        <p:spPr>
          <a:xfrm rot="-5400000">
            <a:off x="-179001" y="968550"/>
            <a:ext cx="4895875" cy="321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2638" y="3072225"/>
            <a:ext cx="1132776" cy="113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72C1">
                <a:alpha val="50000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4325" y="3100537"/>
            <a:ext cx="1132776" cy="113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72C1">
                <a:alpha val="50000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2650" y="1036200"/>
            <a:ext cx="1132776" cy="113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72C1">
                <a:alpha val="50000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650" y="1036213"/>
            <a:ext cx="1132776" cy="113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72C1">
                <a:alpha val="50000"/>
              </a:srgbClr>
            </a:outerShdw>
          </a:effectLst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l="9422" t="10367" r="10249" b="11090"/>
          <a:stretch/>
        </p:blipFill>
        <p:spPr>
          <a:xfrm>
            <a:off x="6360987" y="2096088"/>
            <a:ext cx="990440" cy="968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544563" y="2453689"/>
            <a:ext cx="625800" cy="253200"/>
          </a:xfrm>
          <a:prstGeom prst="rect">
            <a:avLst/>
          </a:prstGeom>
          <a:noFill/>
          <a:ln w="19050" cap="flat" cmpd="sng">
            <a:solidFill>
              <a:srgbClr val="6E5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587525" y="2453689"/>
            <a:ext cx="625800" cy="253200"/>
          </a:xfrm>
          <a:prstGeom prst="rect">
            <a:avLst/>
          </a:prstGeom>
          <a:noFill/>
          <a:ln w="19050" cap="flat" cmpd="sng">
            <a:solidFill>
              <a:srgbClr val="6E5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523155" y="1371759"/>
            <a:ext cx="6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586124" y="1371734"/>
            <a:ext cx="6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554638" y="1688838"/>
            <a:ext cx="625800" cy="253200"/>
          </a:xfrm>
          <a:prstGeom prst="rect">
            <a:avLst/>
          </a:prstGeom>
          <a:noFill/>
          <a:ln w="19050" cap="flat" cmpd="sng">
            <a:solidFill>
              <a:srgbClr val="6E5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596155" y="3410866"/>
            <a:ext cx="6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477802" y="3439178"/>
            <a:ext cx="6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566050" y="3287588"/>
            <a:ext cx="625800" cy="253200"/>
          </a:xfrm>
          <a:prstGeom prst="rect">
            <a:avLst/>
          </a:prstGeom>
          <a:noFill/>
          <a:ln w="19050" cap="flat" cmpd="sng">
            <a:solidFill>
              <a:srgbClr val="6E5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932550" y="454975"/>
            <a:ext cx="2653200" cy="572700"/>
          </a:xfrm>
          <a:prstGeom prst="rect">
            <a:avLst/>
          </a:prstGeom>
          <a:solidFill>
            <a:srgbClr val="B47C7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We Use It?</a:t>
            </a:r>
            <a:endParaRPr sz="22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932550" y="1027675"/>
            <a:ext cx="2653200" cy="3762300"/>
          </a:xfrm>
          <a:prstGeom prst="rect">
            <a:avLst/>
          </a:prstGeom>
          <a:solidFill>
            <a:srgbClr val="D8C6C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This is an empty starburst chart, try it yourself. How do you think </a:t>
            </a:r>
            <a:r>
              <a:rPr lang="en" sz="1600" u="sng">
                <a:latin typeface="Times New Roman"/>
                <a:ea typeface="Times New Roman"/>
                <a:cs typeface="Times New Roman"/>
                <a:sym typeface="Times New Roman"/>
              </a:rPr>
              <a:t>others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see you? (Arrows in) How do you see </a:t>
            </a:r>
            <a:r>
              <a:rPr lang="en" sz="1600" u="sng">
                <a:latin typeface="Times New Roman"/>
                <a:ea typeface="Times New Roman"/>
                <a:cs typeface="Times New Roman"/>
                <a:sym typeface="Times New Roman"/>
              </a:rPr>
              <a:t>yourself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? And what do you think is special in your life? (Arrows out)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The Starburst Identity Chart is important because it helps you know who you are, and the things around you, since you grow up in a lot of different groups. Using it will help you understand the good things in your life.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608801" y="2380188"/>
            <a:ext cx="540300" cy="400200"/>
          </a:xfrm>
          <a:prstGeom prst="rect">
            <a:avLst/>
          </a:prstGeom>
          <a:solidFill>
            <a:srgbClr val="94676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rgbClr val="FFDE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You!</a:t>
            </a:r>
            <a:endParaRPr>
              <a:solidFill>
                <a:schemeClr val="dk2"/>
              </a:solidFill>
              <a:highlight>
                <a:srgbClr val="FFDE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8">
            <a:alphaModFix/>
          </a:blip>
          <a:srcRect l="15282"/>
          <a:stretch/>
        </p:blipFill>
        <p:spPr>
          <a:xfrm rot="5400000">
            <a:off x="1763425" y="2411137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8">
            <a:alphaModFix/>
          </a:blip>
          <a:srcRect l="15282"/>
          <a:stretch/>
        </p:blipFill>
        <p:spPr>
          <a:xfrm rot="-5400000" flipH="1">
            <a:off x="1915825" y="2411137"/>
            <a:ext cx="5147750" cy="31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9">
            <a:alphaModFix/>
          </a:blip>
          <a:srcRect l="60894" t="42788" r="-3" b="41248"/>
          <a:stretch/>
        </p:blipFill>
        <p:spPr>
          <a:xfrm rot="2941633" flipH="1">
            <a:off x="6235907" y="2068007"/>
            <a:ext cx="392064" cy="128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9">
            <a:alphaModFix/>
          </a:blip>
          <a:srcRect l="60894" t="42788" r="-3" b="41248"/>
          <a:stretch/>
        </p:blipFill>
        <p:spPr>
          <a:xfrm rot="-2941633">
            <a:off x="7118007" y="2068007"/>
            <a:ext cx="392064" cy="128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9">
            <a:alphaModFix/>
          </a:blip>
          <a:srcRect l="60894" t="42788" r="-3" b="41248"/>
          <a:stretch/>
        </p:blipFill>
        <p:spPr>
          <a:xfrm rot="7858367">
            <a:off x="6235907" y="2969982"/>
            <a:ext cx="392064" cy="128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9">
            <a:alphaModFix/>
          </a:blip>
          <a:srcRect l="60894" t="42788" r="-3" b="41248"/>
          <a:stretch/>
        </p:blipFill>
        <p:spPr>
          <a:xfrm rot="-7858367" flipH="1">
            <a:off x="7118007" y="2969982"/>
            <a:ext cx="392064" cy="128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10">
            <a:alphaModFix/>
          </a:blip>
          <a:srcRect l="60894" t="42788" r="-3" b="41248"/>
          <a:stretch/>
        </p:blipFill>
        <p:spPr>
          <a:xfrm rot="-5399902">
            <a:off x="6763075" y="3113668"/>
            <a:ext cx="219825" cy="1280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10">
            <a:alphaModFix/>
          </a:blip>
          <a:srcRect l="60894" t="42788" r="-3" b="41248"/>
          <a:stretch/>
        </p:blipFill>
        <p:spPr>
          <a:xfrm rot="-10799902">
            <a:off x="7367700" y="2518993"/>
            <a:ext cx="219825" cy="1280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10">
            <a:alphaModFix/>
          </a:blip>
          <a:srcRect l="60894" t="42788" r="-3" b="41248"/>
          <a:stretch/>
        </p:blipFill>
        <p:spPr>
          <a:xfrm rot="98">
            <a:off x="6170375" y="2518993"/>
            <a:ext cx="219825" cy="1280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10">
            <a:alphaModFix/>
          </a:blip>
          <a:srcRect l="60894" t="42788" r="-3" b="41248"/>
          <a:stretch/>
        </p:blipFill>
        <p:spPr>
          <a:xfrm rot="5400117">
            <a:off x="6763075" y="1987943"/>
            <a:ext cx="219825" cy="1280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</p:pic>
      <p:pic>
        <p:nvPicPr>
          <p:cNvPr id="142" name="Google Shape;14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5925" y="4599797"/>
            <a:ext cx="353725" cy="345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43" name="Google Shape;14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5925" y="224222"/>
            <a:ext cx="353725" cy="345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44" name="Google Shape;14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65425" y="4599797"/>
            <a:ext cx="353725" cy="345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45" name="Google Shape;14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65425" y="224222"/>
            <a:ext cx="353725" cy="345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(16:9)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Simple Light</vt:lpstr>
      <vt:lpstr>PowerPoint Presentation</vt:lpstr>
      <vt:lpstr>What Is It?</vt:lpstr>
      <vt:lpstr>A Specific Example</vt:lpstr>
      <vt:lpstr>How Can We Use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 Ferlazzo</cp:lastModifiedBy>
  <cp:revision>1</cp:revision>
  <dcterms:modified xsi:type="dcterms:W3CDTF">2024-01-28T02:13:22Z</dcterms:modified>
</cp:coreProperties>
</file>